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4" r:id="rId8"/>
    <p:sldId id="265" r:id="rId9"/>
    <p:sldId id="262" r:id="rId10"/>
    <p:sldId id="268" r:id="rId11"/>
    <p:sldId id="267" r:id="rId12"/>
    <p:sldId id="266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2F4F19-6F6B-4451-9905-E66741069876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5EAD8E-F9A1-43DF-8FD4-0E3A89235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305050" y="4860925"/>
            <a:ext cx="67056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Выполнил: слушатель 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Марчук Вера Степановна</a:t>
            </a:r>
            <a:endParaRPr lang="en-US" sz="1600" b="1" dirty="0">
              <a:solidFill>
                <a:schemeClr val="tx2">
                  <a:lumMod val="10000"/>
                </a:schemeClr>
              </a:solidFill>
            </a:endParaRPr>
          </a:p>
          <a:p>
            <a:pPr algn="r" eaLnBrk="1" hangingPunct="1"/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Воспитатель ГПД</a:t>
            </a:r>
            <a:endParaRPr lang="ru-RU" sz="1600" dirty="0">
              <a:solidFill>
                <a:schemeClr val="tx2">
                  <a:lumMod val="10000"/>
                </a:schemeClr>
              </a:solidFill>
            </a:endParaRPr>
          </a:p>
          <a:p>
            <a:pPr algn="r" eaLnBrk="1" hangingPunct="1"/>
            <a:endParaRPr lang="ru-RU" sz="1600" b="1" i="1" dirty="0">
              <a:solidFill>
                <a:schemeClr val="tx2">
                  <a:lumMod val="1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r" eaLnBrk="1" hangingPunct="1"/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ГБОУ СОШ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№234 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Адмиралтейского района</a:t>
            </a:r>
          </a:p>
          <a:p>
            <a:pPr eaLnBrk="1" hangingPunct="1"/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		Преподаватель: </a:t>
            </a:r>
            <a:r>
              <a:rPr lang="ru-RU" sz="1400" b="1" dirty="0" smtClean="0">
                <a:solidFill>
                  <a:schemeClr val="tx2">
                    <a:lumMod val="10000"/>
                  </a:schemeClr>
                </a:solidFill>
              </a:rPr>
              <a:t>Седова И. Н.</a:t>
            </a:r>
            <a:endParaRPr lang="ru-RU" sz="1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95400" y="482947"/>
            <a:ext cx="70930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cs typeface="Times New Roman" pitchFamily="18" charset="0"/>
              </a:rPr>
              <a:t>Государственное бюджетное образовательное учреждение дополнительного педагогического профессионального образования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cs typeface="Times New Roman" pitchFamily="18" charset="0"/>
              </a:rPr>
              <a:t>центр повышения квалификации специалистов Адмиралтейского района Санкт-Петербурга «Информационно-методический центр»</a:t>
            </a:r>
            <a:endParaRPr lang="ru-RU"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3350" y="2430343"/>
            <a:ext cx="8610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 i="1" dirty="0" smtClean="0">
                <a:solidFill>
                  <a:schemeClr val="accent6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ВЫПУСКНАЯ </a:t>
            </a:r>
            <a:r>
              <a:rPr lang="ru-RU" sz="2000" b="1" i="1" dirty="0">
                <a:solidFill>
                  <a:schemeClr val="accent6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РАБОТА</a:t>
            </a:r>
            <a:endParaRPr lang="ru-RU" sz="1100" dirty="0">
              <a:solidFill>
                <a:schemeClr val="accent6">
                  <a:lumMod val="25000"/>
                </a:schemeClr>
              </a:solidFill>
            </a:endParaRPr>
          </a:p>
          <a:p>
            <a:pPr algn="ctr" eaLnBrk="0" hangingPunct="0"/>
            <a:r>
              <a:rPr lang="ru-RU" i="1" dirty="0">
                <a:solidFill>
                  <a:schemeClr val="accent6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по учебной программе</a:t>
            </a:r>
            <a:endParaRPr lang="ru-RU" sz="1100" dirty="0">
              <a:solidFill>
                <a:schemeClr val="accent6">
                  <a:lumMod val="25000"/>
                </a:schemeClr>
              </a:solidFill>
            </a:endParaRPr>
          </a:p>
          <a:p>
            <a:pPr algn="ctr" eaLnBrk="0" hangingPunct="0"/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«ИКТ в обучении»</a:t>
            </a:r>
            <a:endParaRPr lang="ru-RU" sz="2000" dirty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Электронный материал </a:t>
            </a:r>
            <a:r>
              <a:rPr lang="ru-RU" sz="2000" dirty="0">
                <a:solidFill>
                  <a:schemeClr val="accent6">
                    <a:lumMod val="25000"/>
                  </a:schemeClr>
                </a:solidFill>
              </a:rPr>
              <a:t>по </a:t>
            </a: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внеурочной деятельности ГПД</a:t>
            </a:r>
            <a:b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Презентация проекта «Озеленяем школьный двор»</a:t>
            </a:r>
            <a:endParaRPr lang="ru-RU" i="1" dirty="0">
              <a:solidFill>
                <a:schemeClr val="accent6">
                  <a:lumMod val="2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24213" y="6251575"/>
            <a:ext cx="242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dirty="0" err="1">
                <a:solidFill>
                  <a:schemeClr val="tx2">
                    <a:lumMod val="10000"/>
                  </a:schemeClr>
                </a:solidFill>
              </a:rPr>
              <a:t>Санкт-Петербург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2014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6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3" y="188640"/>
            <a:ext cx="8280919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Результаты практической работы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2843644"/>
            <a:ext cx="449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Здесь будут размещены  фотографии клумб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28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56084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Освещение хода событий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422340"/>
            <a:ext cx="2880320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Репортажи о значимых событиях проекта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Написание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Выступление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Обсуждение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2560" y="1340768"/>
            <a:ext cx="3264000" cy="24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3789040"/>
            <a:ext cx="2880320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Работа со стендом проекта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Фотографии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Публикации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Сопровождение календаря погоды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2560" y="4149352"/>
            <a:ext cx="3264000" cy="24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7929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20080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Анализ проделанной работы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72816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Результаты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2374141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Успехи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3068960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Ошибки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4149080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Выводы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2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200800" cy="129614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Поощрение активных участников проекта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72816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Лучший цветовод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2374141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Лучший ботаник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3068960"/>
            <a:ext cx="2880320" cy="208823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Лучший корреспондент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…..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0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Озеленяем школьный двор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Экспериментальный проект</a:t>
            </a:r>
            <a:br>
              <a:rPr lang="ru-RU" dirty="0" smtClean="0"/>
            </a:br>
            <a:r>
              <a:rPr lang="ru-RU" dirty="0" smtClean="0"/>
              <a:t>3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89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20080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C000"/>
                </a:solidFill>
              </a:rPr>
              <a:t>Цели и задачи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2060848"/>
            <a:ext cx="2880320" cy="3240360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Цели: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Расширить и углубить знания учащихся о роли природы в жизни человека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Обеспечить взаимосвязь воспитательного и образовательного процессов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1340768"/>
            <a:ext cx="3816424" cy="525658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FFC000"/>
                </a:solidFill>
              </a:rPr>
              <a:t>Задачи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/>
              <a:t>Образовательные</a:t>
            </a:r>
          </a:p>
          <a:p>
            <a:pPr marL="825750" indent="-285750">
              <a:buFont typeface="Wingdings" pitchFamily="2" charset="2"/>
              <a:buChar char="ü"/>
            </a:pPr>
            <a:r>
              <a:rPr lang="ru-RU" dirty="0" smtClean="0"/>
              <a:t>Научить навыкам агротехники выращивания растений и ухода за ними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/>
              <a:t>Развивающие</a:t>
            </a:r>
          </a:p>
          <a:p>
            <a:pPr marL="825750" indent="-285750">
              <a:buFont typeface="Wingdings" pitchFamily="2" charset="2"/>
              <a:buChar char="ü"/>
            </a:pPr>
            <a:r>
              <a:rPr lang="ru-RU" dirty="0" smtClean="0"/>
              <a:t>Вести </a:t>
            </a:r>
            <a:r>
              <a:rPr lang="ru-RU" dirty="0"/>
              <a:t>наблюдения за растениями</a:t>
            </a:r>
          </a:p>
          <a:p>
            <a:pPr marL="825750" indent="-285750">
              <a:buFont typeface="Wingdings" pitchFamily="2" charset="2"/>
              <a:buChar char="ü"/>
            </a:pPr>
            <a:r>
              <a:rPr lang="ru-RU" dirty="0"/>
              <a:t>Развивать умения обосновывать свою точку </a:t>
            </a:r>
            <a:r>
              <a:rPr lang="ru-RU" b="1" dirty="0" smtClean="0"/>
              <a:t>зрения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/>
              <a:t>Коммуникативные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Развивать умения совместной работы в группе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Развивать умения </a:t>
            </a:r>
            <a:r>
              <a:rPr lang="ru-RU" b="1" dirty="0" smtClean="0"/>
              <a:t>вести </a:t>
            </a:r>
            <a:r>
              <a:rPr lang="ru-RU" dirty="0" smtClean="0"/>
              <a:t>диалог с участниками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41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20080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Планирование этапов проекта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422340"/>
            <a:ext cx="2880320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Создание рабочих групп: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Ботаники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Цветоводы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Корреспонденты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0" y="2520000"/>
            <a:ext cx="336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Скругленный прямоугольник 7"/>
          <p:cNvSpPr/>
          <p:nvPr/>
        </p:nvSpPr>
        <p:spPr>
          <a:xfrm>
            <a:off x="683568" y="3645024"/>
            <a:ext cx="2880320" cy="1430597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Определение посевного материала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Цветы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Трава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5238763"/>
            <a:ext cx="2880320" cy="782525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Выбор лабораторного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8601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20080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Планирование этапов проекта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422340"/>
            <a:ext cx="2880320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Работа с посевным материалом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Замачивание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Посев для рассады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Проращивание рассады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3645025"/>
            <a:ext cx="2880320" cy="122413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Работа с рассадой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Пикировка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Высадка в грунт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5085185"/>
            <a:ext cx="2880320" cy="1512168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Уход за растениями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Полив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Подкормка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Прополка</a:t>
            </a:r>
          </a:p>
          <a:p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4128" y="1484784"/>
            <a:ext cx="2880320" cy="268477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Освещение хода событий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Работа с календарем погоды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Обозначение возникших проблем и поиск их решения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Работа со стендом проекта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4437112"/>
            <a:ext cx="2880320" cy="792088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Анализ проделанной работы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5589240"/>
            <a:ext cx="2880320" cy="792088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Поощрение активных участников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518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88640"/>
            <a:ext cx="756084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Создание рабочих групп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708920"/>
            <a:ext cx="2880320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Слушаем предложения и пожелания ребят и создаем рабочие группы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0" y="2520000"/>
            <a:ext cx="336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570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88640"/>
            <a:ext cx="864096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Определение посевного материала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772816"/>
            <a:ext cx="3096344" cy="194421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Наш выбор цветов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Настурция </a:t>
            </a:r>
            <a:r>
              <a:rPr lang="ru-RU" b="1" dirty="0" smtClean="0"/>
              <a:t>«ЧЕРИ РОЗ»</a:t>
            </a:r>
            <a:r>
              <a:rPr lang="ru-RU" dirty="0" smtClean="0"/>
              <a:t> и </a:t>
            </a:r>
            <a:r>
              <a:rPr lang="ru-RU" b="1" dirty="0" smtClean="0"/>
              <a:t>«СКАРЛЕТ ГЛИМ»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Бархатцы </a:t>
            </a:r>
            <a:r>
              <a:rPr lang="ru-RU" b="1" dirty="0" smtClean="0"/>
              <a:t>«КАРМЕН»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Виола </a:t>
            </a:r>
            <a:r>
              <a:rPr lang="ru-RU" b="1" dirty="0" smtClean="0"/>
              <a:t>«ОРАНЖЕВОЕ СОЛНЦЕ»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988840"/>
            <a:ext cx="4427984" cy="33209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3933056"/>
            <a:ext cx="3096344" cy="1224136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Наш выбор бордюрной травы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«ЦИНЕРАРИЯ»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30460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88640"/>
            <a:ext cx="8640960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Выбор лабораторного оборудования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262635"/>
            <a:ext cx="3888432" cy="2448272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Оборудование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Ванночки для замачивания семян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Контейнеры для высадки рассады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Пипетки для полива рассады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Палочки для подвязывания рассады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332865"/>
            <a:ext cx="2852122" cy="2139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527" y="3140968"/>
            <a:ext cx="2794613" cy="2095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437112"/>
            <a:ext cx="2750232" cy="20626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467544" y="4098552"/>
            <a:ext cx="3816424" cy="1778720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Рабочий материал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Грунт для проращивания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Картон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23949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3" y="188640"/>
            <a:ext cx="8280919" cy="936104"/>
          </a:xfrm>
          <a:prstGeom prst="roundRect">
            <a:avLst/>
          </a:prstGeom>
          <a:ln w="22225">
            <a:gradFill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Результаты практической работы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369" y="1434361"/>
            <a:ext cx="3139572" cy="23546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054473"/>
            <a:ext cx="3139572" cy="23546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3" y="1369373"/>
            <a:ext cx="3139572" cy="23546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469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150</TotalTime>
  <Words>313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Слайд 1</vt:lpstr>
      <vt:lpstr>Озеленяем школьный двор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Озеленяем школьный двор</dc:title>
  <dc:creator>Martyanova</dc:creator>
  <cp:lastModifiedBy>www.PHILka.RU</cp:lastModifiedBy>
  <cp:revision>28</cp:revision>
  <dcterms:created xsi:type="dcterms:W3CDTF">2014-03-28T11:00:00Z</dcterms:created>
  <dcterms:modified xsi:type="dcterms:W3CDTF">2014-12-05T17:19:26Z</dcterms:modified>
</cp:coreProperties>
</file>